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67" y="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9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CC69-20A3-4030-A9D8-46EA34041AC0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6069-827C-48D0-974D-BC5D72F7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9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3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655" y="1798655"/>
            <a:ext cx="1959429" cy="3516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7" y="1798655"/>
            <a:ext cx="1969179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Carroll</dc:creator>
  <cp:lastModifiedBy>Cara Carroll</cp:lastModifiedBy>
  <cp:revision>10</cp:revision>
  <dcterms:created xsi:type="dcterms:W3CDTF">2016-12-06T01:40:08Z</dcterms:created>
  <dcterms:modified xsi:type="dcterms:W3CDTF">2016-12-06T02:07:28Z</dcterms:modified>
</cp:coreProperties>
</file>