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254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CC69-20A3-4030-A9D8-46EA34041AC0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6069-827C-48D0-974D-BC5D72F79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84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CC69-20A3-4030-A9D8-46EA34041AC0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6069-827C-48D0-974D-BC5D72F79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90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CC69-20A3-4030-A9D8-46EA34041AC0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6069-827C-48D0-974D-BC5D72F79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6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CC69-20A3-4030-A9D8-46EA34041AC0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6069-827C-48D0-974D-BC5D72F79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5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CC69-20A3-4030-A9D8-46EA34041AC0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6069-827C-48D0-974D-BC5D72F79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25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CC69-20A3-4030-A9D8-46EA34041AC0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6069-827C-48D0-974D-BC5D72F79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19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CC69-20A3-4030-A9D8-46EA34041AC0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6069-827C-48D0-974D-BC5D72F79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9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CC69-20A3-4030-A9D8-46EA34041AC0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6069-827C-48D0-974D-BC5D72F79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99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CC69-20A3-4030-A9D8-46EA34041AC0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6069-827C-48D0-974D-BC5D72F79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4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CC69-20A3-4030-A9D8-46EA34041AC0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6069-827C-48D0-974D-BC5D72F79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73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CC69-20A3-4030-A9D8-46EA34041AC0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6069-827C-48D0-974D-BC5D72F79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0CC69-20A3-4030-A9D8-46EA34041AC0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C6069-827C-48D0-974D-BC5D72F79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5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61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93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69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23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93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384" y="-237723"/>
            <a:ext cx="12942930" cy="727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12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29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Cara Carroll</dc:creator>
  <cp:lastModifiedBy>Cara Carroll</cp:lastModifiedBy>
  <cp:revision>9</cp:revision>
  <dcterms:created xsi:type="dcterms:W3CDTF">2016-12-06T01:40:08Z</dcterms:created>
  <dcterms:modified xsi:type="dcterms:W3CDTF">2016-12-08T17:47:08Z</dcterms:modified>
</cp:coreProperties>
</file>