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1467" y="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84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90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64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5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2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39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9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41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73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0CC69-20A3-4030-A9D8-46EA34041AC0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6069-827C-48D0-974D-BC5D72F797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5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261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7073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347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62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158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17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Carroll</dc:creator>
  <cp:lastModifiedBy>Cara Carroll</cp:lastModifiedBy>
  <cp:revision>6</cp:revision>
  <dcterms:created xsi:type="dcterms:W3CDTF">2016-12-06T01:40:08Z</dcterms:created>
  <dcterms:modified xsi:type="dcterms:W3CDTF">2016-12-06T01:56:36Z</dcterms:modified>
</cp:coreProperties>
</file>